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A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1610-0950-4109-A815-00959860D7BC}" type="datetimeFigureOut">
              <a:rPr lang="en-IN" smtClean="0"/>
              <a:t>11-11-2025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6859B-2F34-48D2-B82A-C22DEE44D1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04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1F5A9A-D11D-45A9-B247-8E2C2D29A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3270" y="1769993"/>
            <a:ext cx="9365461" cy="1883484"/>
          </a:xfrm>
          <a:noFill/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7406" y="3837441"/>
            <a:ext cx="11017189" cy="763548"/>
          </a:xfrm>
          <a:noFill/>
        </p:spPr>
        <p:txBody>
          <a:bodyPr anchor="t"/>
          <a:lstStyle>
            <a:lvl1pPr marL="0" indent="0" algn="ctr">
              <a:buNone/>
              <a:defRPr sz="1800" cap="all">
                <a:solidFill>
                  <a:srgbClr val="F6AB1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 (presenter in bold letters)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553F08C-8E3E-4D80-ABE3-B6D6116AFEDC}"/>
              </a:ext>
            </a:extLst>
          </p:cNvPr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84817" y="4663135"/>
            <a:ext cx="2911992" cy="1302661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Institute logo</a:t>
            </a:r>
          </a:p>
        </p:txBody>
      </p:sp>
    </p:spTree>
    <p:extLst>
      <p:ext uri="{BB962C8B-B14F-4D97-AF65-F5344CB8AC3E}">
        <p14:creationId xmlns:p14="http://schemas.microsoft.com/office/powerpoint/2010/main" val="340755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44" y="247476"/>
            <a:ext cx="10515600" cy="98151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44" y="1349229"/>
            <a:ext cx="11322720" cy="4822971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E51DA99-A17F-4FA6-9C5D-9B3E2C923890}"/>
              </a:ext>
            </a:extLst>
          </p:cNvPr>
          <p:cNvSpPr txBox="1">
            <a:spLocks/>
          </p:cNvSpPr>
          <p:nvPr userDrawn="1"/>
        </p:nvSpPr>
        <p:spPr>
          <a:xfrm>
            <a:off x="8902533" y="6497992"/>
            <a:ext cx="2877935" cy="3047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BC9B61-3B23-4E8C-A4AD-1877F72EBC45}" type="slidenum">
              <a:rPr lang="en-IN" sz="1200" smtClean="0"/>
              <a:pPr algn="r"/>
              <a:t>‹#›</a:t>
            </a:fld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7679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93" y="247476"/>
            <a:ext cx="10515600" cy="98151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91A72B-44C1-46D6-B403-4FAAA6A78F48}"/>
              </a:ext>
            </a:extLst>
          </p:cNvPr>
          <p:cNvSpPr txBox="1">
            <a:spLocks/>
          </p:cNvSpPr>
          <p:nvPr userDrawn="1"/>
        </p:nvSpPr>
        <p:spPr>
          <a:xfrm>
            <a:off x="8902533" y="6497992"/>
            <a:ext cx="2877935" cy="3047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BC9B61-3B23-4E8C-A4AD-1877F72EBC45}" type="slidenum">
              <a:rPr lang="en-IN" sz="1200" smtClean="0"/>
              <a:pPr algn="r"/>
              <a:t>‹#›</a:t>
            </a:fld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53364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92" y="247476"/>
            <a:ext cx="10515600" cy="98151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656826"/>
            <a:ext cx="4396339" cy="82443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610686"/>
            <a:ext cx="5061578" cy="87057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5061578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5DF542A-3132-4F70-AFDE-BEAE44A2DF33}"/>
              </a:ext>
            </a:extLst>
          </p:cNvPr>
          <p:cNvSpPr txBox="1">
            <a:spLocks/>
          </p:cNvSpPr>
          <p:nvPr userDrawn="1"/>
        </p:nvSpPr>
        <p:spPr>
          <a:xfrm>
            <a:off x="8902533" y="6497992"/>
            <a:ext cx="2877935" cy="3047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BC9B61-3B23-4E8C-A4AD-1877F72EBC45}" type="slidenum">
              <a:rPr lang="en-IN" sz="1200" smtClean="0"/>
              <a:pPr algn="r"/>
              <a:t>‹#›</a:t>
            </a:fld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18333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92" y="247476"/>
            <a:ext cx="10515600" cy="98151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0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085ED1-B7D2-44F6-8820-36FFE938A21F}"/>
              </a:ext>
            </a:extLst>
          </p:cNvPr>
          <p:cNvSpPr txBox="1">
            <a:spLocks/>
          </p:cNvSpPr>
          <p:nvPr userDrawn="1"/>
        </p:nvSpPr>
        <p:spPr>
          <a:xfrm>
            <a:off x="8902533" y="6497992"/>
            <a:ext cx="2877935" cy="3047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BC9B61-3B23-4E8C-A4AD-1877F72EBC45}" type="slidenum">
              <a:rPr lang="en-IN" sz="1200" smtClean="0"/>
              <a:pPr algn="r"/>
              <a:t>‹#›</a:t>
            </a:fld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04379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0A3E-868B-4A97-85F0-5A2AF303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247476"/>
            <a:ext cx="10515600" cy="98151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CEBD7-59FD-406F-844F-C5A6A61B2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C9B61-3B23-4E8C-A4AD-1877F72EBC4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011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3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93" y="247476"/>
            <a:ext cx="10515600" cy="98151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2F25-C7B6-45B4-B763-C6FBD74A0A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61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5662569" y="6096000"/>
            <a:ext cx="3937043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0393" y="247476"/>
            <a:ext cx="10405680" cy="98151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393" y="1426129"/>
            <a:ext cx="11576807" cy="46698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0E208CF-CCF1-4CC1-BD7D-84DDFF462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76901" y="6399458"/>
            <a:ext cx="838199" cy="331788"/>
          </a:xfrm>
          <a:prstGeom prst="rect">
            <a:avLst/>
          </a:prstGeom>
        </p:spPr>
        <p:txBody>
          <a:bodyPr/>
          <a:lstStyle>
            <a:lvl1pPr algn="ctr">
              <a:defRPr sz="1300"/>
            </a:lvl1pPr>
          </a:lstStyle>
          <a:p>
            <a:fld id="{41BC9B61-3B23-4E8C-A4AD-1877F72EBC45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B1675-5C51-4FE9-A1A2-1ECDA9AD6EF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0" y="6241002"/>
            <a:ext cx="551268" cy="5512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66BD97-9ABD-47A0-9C63-E364B427E1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357" y="6264406"/>
            <a:ext cx="681783" cy="454522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3659C91-2F8B-4857-967A-DD5A8937EDE0}"/>
              </a:ext>
            </a:extLst>
          </p:cNvPr>
          <p:cNvSpPr txBox="1">
            <a:spLocks/>
          </p:cNvSpPr>
          <p:nvPr userDrawn="1"/>
        </p:nvSpPr>
        <p:spPr>
          <a:xfrm>
            <a:off x="887813" y="6397101"/>
            <a:ext cx="3031296" cy="3047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100" dirty="0"/>
              <a:t>AAC 2025, Mumbai, 0</a:t>
            </a:r>
            <a:r>
              <a:rPr lang="en-US" sz="1100" dirty="0"/>
              <a:t>1-04</a:t>
            </a:r>
            <a:r>
              <a:rPr lang="en-US" sz="1100" baseline="30000" dirty="0"/>
              <a:t>th</a:t>
            </a:r>
            <a:r>
              <a:rPr lang="en-US" sz="1100" dirty="0"/>
              <a:t> Dec 2025</a:t>
            </a:r>
            <a:endParaRPr lang="en-IN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833D72-B0B1-419F-8BCA-2323A8FB0E3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08" y="6294289"/>
            <a:ext cx="594373" cy="4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2ED09E3-F6FF-4F90-A3C4-E52A6B735A3D}"/>
              </a:ext>
            </a:extLst>
          </p:cNvPr>
          <p:cNvSpPr/>
          <p:nvPr/>
        </p:nvSpPr>
        <p:spPr>
          <a:xfrm>
            <a:off x="0" y="-1"/>
            <a:ext cx="12192000" cy="190663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598CD-C5DD-4A8F-B3CE-BA388471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870" y="2293243"/>
            <a:ext cx="10504260" cy="1389757"/>
          </a:xfrm>
          <a:noFill/>
        </p:spPr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04D886-07BC-4C4A-BA1A-B29A2A8F9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406" y="3888241"/>
            <a:ext cx="11017189" cy="763548"/>
          </a:xfrm>
        </p:spPr>
        <p:txBody>
          <a:bodyPr/>
          <a:lstStyle/>
          <a:p>
            <a:r>
              <a:rPr lang="en-US" dirty="0"/>
              <a:t>Authors (presenter in bold letters)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69F067-DD90-474E-864B-194517224667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10296524" y="5301310"/>
            <a:ext cx="1562759" cy="1302661"/>
          </a:xfrm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BA1A8-00C2-4FFD-B94C-BD76148D0E71}"/>
              </a:ext>
            </a:extLst>
          </p:cNvPr>
          <p:cNvSpPr txBox="1"/>
          <p:nvPr/>
        </p:nvSpPr>
        <p:spPr>
          <a:xfrm>
            <a:off x="2016202" y="5090866"/>
            <a:ext cx="8159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Affiliation</a:t>
            </a:r>
          </a:p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Address</a:t>
            </a:r>
          </a:p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Email</a:t>
            </a:r>
            <a:endParaRPr lang="en-IN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6E0CC2-2D7B-4DEB-96D8-5B9A60FB3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7" y="196104"/>
            <a:ext cx="11587020" cy="15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4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9231-A0B7-C520-ACFB-503C0CCF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181873"/>
            <a:ext cx="11137237" cy="754095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0F04-2D46-664E-97E6-F9E0430DF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0" y="1028734"/>
            <a:ext cx="11137237" cy="5376597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dirty="0"/>
              <a:t>Please follow the template shown as above. 10-12 slides have to be made for platform presentation. Strict timing compliance (12 minutes + 3 minutes for discussions) will be followed during the sessions.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All the presentations should reach us at least a week. Presentation (tagged with manuscript ID) should be sent to Scientific@aacindia2025.in with subject line “Platform presentation Manuscript ID” (Deadline of submission: November 24, 2025)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No modifications will be allowed in PPT after it is submitted for presentation.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Best 3 presentations will be awarded during the concluding session. </a:t>
            </a:r>
          </a:p>
        </p:txBody>
      </p:sp>
    </p:spTree>
    <p:extLst>
      <p:ext uri="{BB962C8B-B14F-4D97-AF65-F5344CB8AC3E}">
        <p14:creationId xmlns:p14="http://schemas.microsoft.com/office/powerpoint/2010/main" val="53442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1A07-ABDB-4B8C-89B4-8CFAA396BD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Introduction to problem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B153-306E-4B96-98B3-1660389B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Online Image Placeholder 4">
            <a:extLst>
              <a:ext uri="{FF2B5EF4-FFF2-40B4-BE49-F238E27FC236}">
                <a16:creationId xmlns:a16="http://schemas.microsoft.com/office/drawing/2014/main" id="{BDD0E392-268E-47E0-B2F4-38DA9B2D5166}"/>
              </a:ext>
            </a:extLst>
          </p:cNvPr>
          <p:cNvSpPr txBox="1">
            <a:spLocks/>
          </p:cNvSpPr>
          <p:nvPr/>
        </p:nvSpPr>
        <p:spPr>
          <a:xfrm>
            <a:off x="11056689" y="268488"/>
            <a:ext cx="824917" cy="9605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/>
              <a:t>Institute Logo</a:t>
            </a:r>
          </a:p>
        </p:txBody>
      </p:sp>
    </p:spTree>
    <p:extLst>
      <p:ext uri="{BB962C8B-B14F-4D97-AF65-F5344CB8AC3E}">
        <p14:creationId xmlns:p14="http://schemas.microsoft.com/office/powerpoint/2010/main" val="390885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0228-F2EF-4185-A580-DB63CAA29E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Objectives of the study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3E734-7D6D-4837-8BF0-F45DBD478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32DFC76A-D5F7-4BFA-A6BB-1554835F6BDA}"/>
              </a:ext>
            </a:extLst>
          </p:cNvPr>
          <p:cNvSpPr txBox="1">
            <a:spLocks/>
          </p:cNvSpPr>
          <p:nvPr/>
        </p:nvSpPr>
        <p:spPr>
          <a:xfrm>
            <a:off x="11056689" y="268488"/>
            <a:ext cx="824917" cy="9605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/>
              <a:t>Institute Logo</a:t>
            </a:r>
          </a:p>
        </p:txBody>
      </p:sp>
    </p:spTree>
    <p:extLst>
      <p:ext uri="{BB962C8B-B14F-4D97-AF65-F5344CB8AC3E}">
        <p14:creationId xmlns:p14="http://schemas.microsoft.com/office/powerpoint/2010/main" val="358304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5FF2-5107-4D7E-A115-0D12565001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Technical slide 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A900-37CE-4D3F-ABAE-73DD70A2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56B3903D-03B9-4117-855F-F029A04CE13D}"/>
              </a:ext>
            </a:extLst>
          </p:cNvPr>
          <p:cNvSpPr txBox="1">
            <a:spLocks/>
          </p:cNvSpPr>
          <p:nvPr/>
        </p:nvSpPr>
        <p:spPr>
          <a:xfrm>
            <a:off x="11056689" y="268488"/>
            <a:ext cx="824917" cy="9605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/>
              <a:t>Institute Logo</a:t>
            </a:r>
          </a:p>
        </p:txBody>
      </p:sp>
    </p:spTree>
    <p:extLst>
      <p:ext uri="{BB962C8B-B14F-4D97-AF65-F5344CB8AC3E}">
        <p14:creationId xmlns:p14="http://schemas.microsoft.com/office/powerpoint/2010/main" val="279880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21AA-64D4-4C73-9A1A-BC515F3D00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Technical slide 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9082-BE79-46C0-8BFC-844AE9A88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B5CBA8D1-7B87-49B1-AB29-FB4634BE9457}"/>
              </a:ext>
            </a:extLst>
          </p:cNvPr>
          <p:cNvSpPr txBox="1">
            <a:spLocks/>
          </p:cNvSpPr>
          <p:nvPr/>
        </p:nvSpPr>
        <p:spPr>
          <a:xfrm>
            <a:off x="11056689" y="268488"/>
            <a:ext cx="824917" cy="9605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/>
              <a:t>Institute Logo</a:t>
            </a:r>
          </a:p>
        </p:txBody>
      </p:sp>
    </p:spTree>
    <p:extLst>
      <p:ext uri="{BB962C8B-B14F-4D97-AF65-F5344CB8AC3E}">
        <p14:creationId xmlns:p14="http://schemas.microsoft.com/office/powerpoint/2010/main" val="15744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95C3-A9C5-4137-B66F-438F0D2E00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Technical slide 3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1D275-58ED-479E-A536-121F1CA88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E631F338-01A2-49DC-8243-098CDC1373BC}"/>
              </a:ext>
            </a:extLst>
          </p:cNvPr>
          <p:cNvSpPr txBox="1">
            <a:spLocks/>
          </p:cNvSpPr>
          <p:nvPr/>
        </p:nvSpPr>
        <p:spPr>
          <a:xfrm>
            <a:off x="11056689" y="268488"/>
            <a:ext cx="824917" cy="9605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/>
              <a:t>Institute Logo</a:t>
            </a:r>
          </a:p>
        </p:txBody>
      </p:sp>
    </p:spTree>
    <p:extLst>
      <p:ext uri="{BB962C8B-B14F-4D97-AF65-F5344CB8AC3E}">
        <p14:creationId xmlns:p14="http://schemas.microsoft.com/office/powerpoint/2010/main" val="196098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1A2-8CBD-4584-B670-7558A71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Results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5CB52-1D3D-4005-BC78-23AD9973D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EF45D511-67B5-4176-B1C1-5F1041E06D96}"/>
              </a:ext>
            </a:extLst>
          </p:cNvPr>
          <p:cNvSpPr txBox="1">
            <a:spLocks/>
          </p:cNvSpPr>
          <p:nvPr/>
        </p:nvSpPr>
        <p:spPr>
          <a:xfrm>
            <a:off x="11056689" y="268488"/>
            <a:ext cx="824917" cy="9605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/>
              <a:t>Institute Logo</a:t>
            </a:r>
          </a:p>
        </p:txBody>
      </p:sp>
    </p:spTree>
    <p:extLst>
      <p:ext uri="{BB962C8B-B14F-4D97-AF65-F5344CB8AC3E}">
        <p14:creationId xmlns:p14="http://schemas.microsoft.com/office/powerpoint/2010/main" val="406552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793B-7EB3-4B1E-AB26-3DE2ED0869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Conclusions and discussion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417D4-9735-4089-8323-CF5321A5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371A5633-219C-4D6D-B5B7-21A0165CBE77}"/>
              </a:ext>
            </a:extLst>
          </p:cNvPr>
          <p:cNvSpPr txBox="1">
            <a:spLocks/>
          </p:cNvSpPr>
          <p:nvPr/>
        </p:nvSpPr>
        <p:spPr>
          <a:xfrm>
            <a:off x="11056689" y="268488"/>
            <a:ext cx="824917" cy="9605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/>
              <a:t>Institute Logo</a:t>
            </a:r>
          </a:p>
        </p:txBody>
      </p:sp>
    </p:spTree>
    <p:extLst>
      <p:ext uri="{BB962C8B-B14F-4D97-AF65-F5344CB8AC3E}">
        <p14:creationId xmlns:p14="http://schemas.microsoft.com/office/powerpoint/2010/main" val="11903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0293-DAD7-4418-8AD9-C98B1F58E5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Acknowledgement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9C92B-13DA-4245-ABBE-7B70AE496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People (specify contribution)</a:t>
            </a:r>
            <a:endParaRPr lang="en-IN" dirty="0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B4066C7B-5DE9-4739-8028-84FD968693B7}"/>
              </a:ext>
            </a:extLst>
          </p:cNvPr>
          <p:cNvSpPr txBox="1">
            <a:spLocks/>
          </p:cNvSpPr>
          <p:nvPr/>
        </p:nvSpPr>
        <p:spPr>
          <a:xfrm>
            <a:off x="11056689" y="268488"/>
            <a:ext cx="824917" cy="9605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/>
              <a:t>Institute Logo</a:t>
            </a:r>
          </a:p>
        </p:txBody>
      </p:sp>
    </p:spTree>
    <p:extLst>
      <p:ext uri="{BB962C8B-B14F-4D97-AF65-F5344CB8AC3E}">
        <p14:creationId xmlns:p14="http://schemas.microsoft.com/office/powerpoint/2010/main" val="1874105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339</TotalTime>
  <Words>165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Ion</vt:lpstr>
      <vt:lpstr>Presentation Title</vt:lpstr>
      <vt:lpstr>Introduction to problem</vt:lpstr>
      <vt:lpstr>Objectives of the study</vt:lpstr>
      <vt:lpstr>Technical slide 1</vt:lpstr>
      <vt:lpstr>Technical slide 2</vt:lpstr>
      <vt:lpstr>Technical slide 3</vt:lpstr>
      <vt:lpstr>Results</vt:lpstr>
      <vt:lpstr>Conclusions and discussion</vt:lpstr>
      <vt:lpstr>Acknowledgement</vt:lpstr>
      <vt:lpstr>Instructions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Nagesh</dc:creator>
  <cp:lastModifiedBy>M</cp:lastModifiedBy>
  <cp:revision>30</cp:revision>
  <dcterms:created xsi:type="dcterms:W3CDTF">2023-11-17T04:32:36Z</dcterms:created>
  <dcterms:modified xsi:type="dcterms:W3CDTF">2025-11-11T06:07:47Z</dcterms:modified>
</cp:coreProperties>
</file>