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399288" cy="35999738"/>
  <p:notesSz cx="6797675" cy="9926638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34975" indent="22225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869950" indent="44450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04925" indent="66675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739900" indent="88900" algn="l" rtl="0" eaLnBrk="0" fontAlgn="base" hangingPunct="0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9" userDrawn="1">
          <p15:clr>
            <a:srgbClr val="A4A3A4"/>
          </p15:clr>
        </p15:guide>
        <p15:guide id="2" orient="horz" pos="22087" userDrawn="1">
          <p15:clr>
            <a:srgbClr val="A4A3A4"/>
          </p15:clr>
        </p15:guide>
        <p15:guide id="3" orient="horz" pos="2349" userDrawn="1">
          <p15:clr>
            <a:srgbClr val="A4A3A4"/>
          </p15:clr>
        </p15:guide>
        <p15:guide id="4" pos="102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2744"/>
    <a:srgbClr val="D77E46"/>
    <a:srgbClr val="FDA521"/>
    <a:srgbClr val="006597"/>
    <a:srgbClr val="2277C5"/>
    <a:srgbClr val="183284"/>
    <a:srgbClr val="E6E6E6"/>
    <a:srgbClr val="1C4192"/>
    <a:srgbClr val="3E4321"/>
    <a:srgbClr val="8EC4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7" autoAdjust="0"/>
    <p:restoredTop sz="94713" autoAdjust="0"/>
  </p:normalViewPr>
  <p:slideViewPr>
    <p:cSldViewPr snapToGrid="0">
      <p:cViewPr>
        <p:scale>
          <a:sx n="25" d="100"/>
          <a:sy n="25" d="100"/>
        </p:scale>
        <p:origin x="1805" y="-1987"/>
      </p:cViewPr>
      <p:guideLst>
        <p:guide orient="horz" pos="5289"/>
        <p:guide orient="horz" pos="22087"/>
        <p:guide orient="horz" pos="2349"/>
        <p:guide pos="10205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912" y="-108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6797675" cy="496887"/>
          </a:xfrm>
          <a:prstGeom prst="rect">
            <a:avLst/>
          </a:prstGeom>
        </p:spPr>
        <p:txBody>
          <a:bodyPr vert="horz" lIns="95846" tIns="47923" rIns="95846" bIns="47923" rtlCol="0" anchor="b"/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pic>
        <p:nvPicPr>
          <p:cNvPr id="6147" name="Image 5" descr="baspag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364663"/>
            <a:ext cx="6797675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6" tIns="47923" rIns="95846" bIns="47923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6" tIns="47923" rIns="95846" bIns="479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725613" y="744538"/>
            <a:ext cx="33480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6" tIns="47923" rIns="95846" bIns="479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6" tIns="47923" rIns="95846" bIns="47923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846" tIns="47923" rIns="95846" bIns="479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Arial" charset="0"/>
              </a:defRPr>
            </a:lvl1pPr>
          </a:lstStyle>
          <a:p>
            <a:pPr>
              <a:defRPr/>
            </a:pPr>
            <a:fld id="{C10FA35F-166A-47BC-88F6-CACD386B7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693149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43497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2pPr>
    <a:lvl3pPr marL="86995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1304925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1739900" algn="l" rtl="0" eaLnBrk="0" fontAlgn="base" hangingPunct="0">
      <a:spcBef>
        <a:spcPct val="30000"/>
      </a:spcBef>
      <a:spcAft>
        <a:spcPct val="0"/>
      </a:spcAf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175129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610155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45181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80206" algn="l" defTabSz="870052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7013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7013">
              <a:spcBef>
                <a:spcPct val="30000"/>
              </a:spcBef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BF3C29-5447-4ED8-8F7B-1DE14C9113CB}" type="slidenum">
              <a:rPr lang="en-US" altLang="en-US" sz="1300" smtClean="0"/>
              <a:pPr>
                <a:spcBef>
                  <a:spcPct val="0"/>
                </a:spcBef>
              </a:pPr>
              <a:t>1</a:t>
            </a:fld>
            <a:endParaRPr lang="en-US" altLang="en-US" sz="1300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725613" y="744538"/>
            <a:ext cx="3348037" cy="3722687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r-FR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68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8605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20475" y="1441806"/>
            <a:ext cx="29158340" cy="5999511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21512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wmf"/><Relationship Id="rId5" Type="http://schemas.openxmlformats.org/officeDocument/2006/relationships/hyperlink" Target="http://www.megaprint.com/" TargetMode="External"/><Relationship Id="rId4" Type="http://schemas.openxmlformats.org/officeDocument/2006/relationships/hyperlink" Target="http://www.postersession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100000">
              <a:srgbClr val="006597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Box 1">
            <a:hlinkClick r:id="rId4"/>
          </p:cNvPr>
          <p:cNvSpPr txBox="1">
            <a:spLocks noChangeArrowheads="1"/>
          </p:cNvSpPr>
          <p:nvPr userDrawn="1"/>
        </p:nvSpPr>
        <p:spPr bwMode="auto">
          <a:xfrm rot="-5400000">
            <a:off x="26551602" y="35480509"/>
            <a:ext cx="282415" cy="8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73167" tIns="36584" rIns="73167" bIns="36584">
            <a:spAutoFit/>
          </a:bodyPr>
          <a:lstStyle/>
          <a:p>
            <a:pPr algn="ctr" eaLnBrk="1" hangingPunct="1"/>
            <a:r>
              <a:rPr lang="en-US" altLang="en-US" sz="100">
                <a:hlinkClick r:id="rId4"/>
              </a:rPr>
              <a:t>www.postersession.com</a:t>
            </a:r>
            <a:endParaRPr lang="en-US" altLang="en-US" sz="100"/>
          </a:p>
        </p:txBody>
      </p:sp>
      <p:sp>
        <p:nvSpPr>
          <p:cNvPr id="1027" name="TextBox 3"/>
          <p:cNvSpPr txBox="1">
            <a:spLocks noChangeArrowheads="1"/>
          </p:cNvSpPr>
          <p:nvPr userDrawn="1"/>
        </p:nvSpPr>
        <p:spPr bwMode="auto">
          <a:xfrm rot="-5400000">
            <a:off x="26529269" y="35477840"/>
            <a:ext cx="327077" cy="89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3167" tIns="36584" rIns="73167" bIns="36584">
            <a:spAutoFit/>
          </a:bodyPr>
          <a:lstStyle/>
          <a:p>
            <a:pPr algn="ctr" eaLnBrk="1" hangingPunct="1"/>
            <a:r>
              <a:rPr lang="en-US" altLang="en-US" sz="100">
                <a:hlinkClick r:id="rId4"/>
              </a:rPr>
              <a:t>www.postersession.com</a:t>
            </a:r>
            <a:endParaRPr lang="en-US" altLang="en-US" sz="100"/>
          </a:p>
        </p:txBody>
      </p:sp>
      <p:pic>
        <p:nvPicPr>
          <p:cNvPr id="1028" name="Picture 4">
            <a:hlinkClick r:id="rId5"/>
          </p:cNvPr>
          <p:cNvPicPr>
            <a:picLocks noChangeAspect="1" noChangeArrowheads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727"/>
          <a:stretch>
            <a:fillRect/>
          </a:stretch>
        </p:blipFill>
        <p:spPr bwMode="auto">
          <a:xfrm>
            <a:off x="24512644" y="35445713"/>
            <a:ext cx="4074965" cy="173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1"/>
          <p:cNvSpPr txBox="1"/>
          <p:nvPr userDrawn="1"/>
        </p:nvSpPr>
        <p:spPr>
          <a:xfrm>
            <a:off x="28587609" y="35382965"/>
            <a:ext cx="1878109" cy="267910"/>
          </a:xfrm>
          <a:prstGeom prst="rect">
            <a:avLst/>
          </a:prstGeom>
          <a:noFill/>
        </p:spPr>
        <p:txBody>
          <a:bodyPr wrap="none" lIns="73167" tIns="36584" rIns="73167" bIns="36584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en-US" sz="1261" dirty="0">
                <a:solidFill>
                  <a:schemeClr val="bg1"/>
                </a:solidFill>
              </a:rPr>
              <a:t>www.postersession.com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14D5FBD-F30B-435D-9A5C-6A685C25CC43}"/>
              </a:ext>
            </a:extLst>
          </p:cNvPr>
          <p:cNvSpPr/>
          <p:nvPr userDrawn="1"/>
        </p:nvSpPr>
        <p:spPr bwMode="auto">
          <a:xfrm>
            <a:off x="0" y="1"/>
            <a:ext cx="32399288" cy="24688800"/>
          </a:xfrm>
          <a:prstGeom prst="rect">
            <a:avLst/>
          </a:prstGeom>
          <a:gradFill>
            <a:gsLst>
              <a:gs pos="0">
                <a:schemeClr val="accent6">
                  <a:lumMod val="5000"/>
                  <a:lumOff val="95000"/>
                  <a:alpha val="0"/>
                </a:schemeClr>
              </a:gs>
              <a:gs pos="61000">
                <a:srgbClr val="092744"/>
              </a:gs>
            </a:gsLst>
            <a:lin ang="162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F5AF9C-35E6-4199-AFCD-3E1DBCA61103}"/>
              </a:ext>
            </a:extLst>
          </p:cNvPr>
          <p:cNvSpPr/>
          <p:nvPr userDrawn="1"/>
        </p:nvSpPr>
        <p:spPr bwMode="auto">
          <a:xfrm rot="10800000">
            <a:off x="0" y="18343008"/>
            <a:ext cx="32399288" cy="1765672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73000">
                <a:srgbClr val="D77E46"/>
              </a:gs>
            </a:gsLst>
            <a:lin ang="162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438943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</p:sldLayoutIdLst>
  <p:txStyles>
    <p:titleStyle>
      <a:lvl1pPr algn="ctr" defTabSz="3510863" rtl="0" eaLnBrk="0" fontAlgn="base" hangingPunct="0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+mj-lt"/>
          <a:ea typeface="+mj-ea"/>
          <a:cs typeface="+mj-cs"/>
        </a:defRPr>
      </a:lvl1pPr>
      <a:lvl2pPr algn="ctr" defTabSz="3510863" rtl="0" eaLnBrk="0" fontAlgn="base" hangingPunct="0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2pPr>
      <a:lvl3pPr algn="ctr" defTabSz="3510863" rtl="0" eaLnBrk="0" fontAlgn="base" hangingPunct="0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3pPr>
      <a:lvl4pPr algn="ctr" defTabSz="3510863" rtl="0" eaLnBrk="0" fontAlgn="base" hangingPunct="0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4pPr>
      <a:lvl5pPr algn="ctr" defTabSz="3510863" rtl="0" eaLnBrk="0" fontAlgn="base" hangingPunct="0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5pPr>
      <a:lvl6pPr marL="365813" algn="ctr" defTabSz="3512061" rtl="0" fontAlgn="base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6pPr>
      <a:lvl7pPr marL="731627" algn="ctr" defTabSz="3512061" rtl="0" fontAlgn="base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7pPr>
      <a:lvl8pPr marL="1097439" algn="ctr" defTabSz="3512061" rtl="0" fontAlgn="base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8pPr>
      <a:lvl9pPr marL="1463253" algn="ctr" defTabSz="3512061" rtl="0" fontAlgn="base">
        <a:spcBef>
          <a:spcPct val="0"/>
        </a:spcBef>
        <a:spcAft>
          <a:spcPct val="0"/>
        </a:spcAft>
        <a:defRPr sz="16902">
          <a:solidFill>
            <a:schemeClr val="tx2"/>
          </a:solidFill>
          <a:latin typeface="Arial" charset="0"/>
        </a:defRPr>
      </a:lvl9pPr>
    </p:titleStyle>
    <p:bodyStyle>
      <a:lvl1pPr marL="1316240" indent="-1316240" algn="l" defTabSz="3510863" rtl="0" eaLnBrk="0" fontAlgn="base" hangingPunct="0">
        <a:spcBef>
          <a:spcPct val="20000"/>
        </a:spcBef>
        <a:spcAft>
          <a:spcPct val="0"/>
        </a:spcAft>
        <a:buChar char="•"/>
        <a:defRPr sz="12361">
          <a:solidFill>
            <a:schemeClr val="tx1"/>
          </a:solidFill>
          <a:latin typeface="+mn-lt"/>
          <a:ea typeface="+mn-ea"/>
          <a:cs typeface="+mn-cs"/>
        </a:defRPr>
      </a:lvl1pPr>
      <a:lvl2pPr marL="2852743" indent="-1097311" algn="l" defTabSz="3510863" rtl="0" eaLnBrk="0" fontAlgn="base" hangingPunct="0">
        <a:spcBef>
          <a:spcPct val="20000"/>
        </a:spcBef>
        <a:spcAft>
          <a:spcPct val="0"/>
        </a:spcAft>
        <a:buChar char="–"/>
        <a:defRPr sz="10764">
          <a:solidFill>
            <a:schemeClr val="tx1"/>
          </a:solidFill>
          <a:latin typeface="+mn-lt"/>
        </a:defRPr>
      </a:lvl2pPr>
      <a:lvl3pPr marL="4389246" indent="-877049" algn="l" defTabSz="3510863" rtl="0" eaLnBrk="0" fontAlgn="base" hangingPunct="0">
        <a:spcBef>
          <a:spcPct val="20000"/>
        </a:spcBef>
        <a:spcAft>
          <a:spcPct val="0"/>
        </a:spcAft>
        <a:buChar char="•"/>
        <a:defRPr sz="9166">
          <a:solidFill>
            <a:schemeClr val="tx1"/>
          </a:solidFill>
          <a:latin typeface="+mn-lt"/>
        </a:defRPr>
      </a:lvl3pPr>
      <a:lvl4pPr marL="6144677" indent="-877049" algn="l" defTabSz="3510863" rtl="0" eaLnBrk="0" fontAlgn="base" hangingPunct="0">
        <a:spcBef>
          <a:spcPct val="20000"/>
        </a:spcBef>
        <a:spcAft>
          <a:spcPct val="0"/>
        </a:spcAft>
        <a:buChar char="–"/>
        <a:defRPr sz="7652">
          <a:solidFill>
            <a:schemeClr val="tx1"/>
          </a:solidFill>
          <a:latin typeface="+mn-lt"/>
        </a:defRPr>
      </a:lvl4pPr>
      <a:lvl5pPr marL="7901444" indent="-877049" algn="l" defTabSz="3510863" rtl="0" eaLnBrk="0" fontAlgn="base" hangingPunct="0">
        <a:spcBef>
          <a:spcPct val="20000"/>
        </a:spcBef>
        <a:spcAft>
          <a:spcPct val="0"/>
        </a:spcAft>
        <a:buChar char="»"/>
        <a:defRPr sz="7652">
          <a:solidFill>
            <a:schemeClr val="tx1"/>
          </a:solidFill>
          <a:latin typeface="+mn-lt"/>
        </a:defRPr>
      </a:lvl5pPr>
      <a:lvl6pPr marL="8267633" indent="-877698" algn="l" defTabSz="3512061" rtl="0" fontAlgn="base">
        <a:spcBef>
          <a:spcPct val="20000"/>
        </a:spcBef>
        <a:spcAft>
          <a:spcPct val="0"/>
        </a:spcAft>
        <a:buChar char="»"/>
        <a:defRPr sz="7652">
          <a:solidFill>
            <a:schemeClr val="tx1"/>
          </a:solidFill>
          <a:latin typeface="+mn-lt"/>
        </a:defRPr>
      </a:lvl6pPr>
      <a:lvl7pPr marL="8633445" indent="-877698" algn="l" defTabSz="3512061" rtl="0" fontAlgn="base">
        <a:spcBef>
          <a:spcPct val="20000"/>
        </a:spcBef>
        <a:spcAft>
          <a:spcPct val="0"/>
        </a:spcAft>
        <a:buChar char="»"/>
        <a:defRPr sz="7652">
          <a:solidFill>
            <a:schemeClr val="tx1"/>
          </a:solidFill>
          <a:latin typeface="+mn-lt"/>
        </a:defRPr>
      </a:lvl7pPr>
      <a:lvl8pPr marL="8999259" indent="-877698" algn="l" defTabSz="3512061" rtl="0" fontAlgn="base">
        <a:spcBef>
          <a:spcPct val="20000"/>
        </a:spcBef>
        <a:spcAft>
          <a:spcPct val="0"/>
        </a:spcAft>
        <a:buChar char="»"/>
        <a:defRPr sz="7652">
          <a:solidFill>
            <a:schemeClr val="tx1"/>
          </a:solidFill>
          <a:latin typeface="+mn-lt"/>
        </a:defRPr>
      </a:lvl8pPr>
      <a:lvl9pPr marL="9365072" indent="-877698" algn="l" defTabSz="3512061" rtl="0" fontAlgn="base">
        <a:spcBef>
          <a:spcPct val="20000"/>
        </a:spcBef>
        <a:spcAft>
          <a:spcPct val="0"/>
        </a:spcAft>
        <a:buChar char="»"/>
        <a:defRPr sz="7652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1pPr>
      <a:lvl2pPr marL="365813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2pPr>
      <a:lvl3pPr marL="731627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3pPr>
      <a:lvl4pPr marL="1097439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4pPr>
      <a:lvl5pPr marL="1463253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5pPr>
      <a:lvl6pPr marL="1829066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6pPr>
      <a:lvl7pPr marL="2194879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7pPr>
      <a:lvl8pPr marL="2560693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8pPr>
      <a:lvl9pPr marL="2926505" algn="l" defTabSz="731627" rtl="0" eaLnBrk="1" latinLnBrk="0" hangingPunct="1">
        <a:defRPr sz="14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hyperlink" Target="mailto:xxxxx@xxx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4"/>
          <p:cNvSpPr>
            <a:spLocks noChangeArrowheads="1"/>
          </p:cNvSpPr>
          <p:nvPr/>
        </p:nvSpPr>
        <p:spPr bwMode="auto">
          <a:xfrm>
            <a:off x="540402" y="5094779"/>
            <a:ext cx="31318484" cy="28615126"/>
          </a:xfrm>
          <a:prstGeom prst="roundRect">
            <a:avLst>
              <a:gd name="adj" fmla="val 1454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lIns="73167" tIns="36584" rIns="73167" bIns="36584" anchor="ctr"/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endParaRPr lang="fr-FR" altLang="en-US" sz="6895" dirty="0"/>
          </a:p>
        </p:txBody>
      </p:sp>
      <p:sp>
        <p:nvSpPr>
          <p:cNvPr id="30" name="ZoneTexte 39">
            <a:extLst>
              <a:ext uri="{FF2B5EF4-FFF2-40B4-BE49-F238E27FC236}">
                <a16:creationId xmlns:a16="http://schemas.microsoft.com/office/drawing/2014/main" id="{17F05DE5-B5AE-4884-856F-0945B14069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318" y="518281"/>
            <a:ext cx="1940065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600" b="1" dirty="0">
                <a:solidFill>
                  <a:schemeClr val="bg1"/>
                </a:solidFill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</a:rPr>
              <a:t>Title of the Abstract</a:t>
            </a:r>
            <a:endParaRPr lang="en-GB" altLang="en-US" sz="6600" b="1" dirty="0">
              <a:solidFill>
                <a:schemeClr val="bg1"/>
              </a:solidFill>
              <a:latin typeface="Calibri bold" panose="020F0702030404030204" pitchFamily="34" charset="0"/>
              <a:ea typeface="Calibri bold" panose="020F0702030404030204" pitchFamily="34" charset="0"/>
              <a:cs typeface="Calibri bold" panose="020F0702030404030204" pitchFamily="34" charset="0"/>
            </a:endParaRPr>
          </a:p>
        </p:txBody>
      </p:sp>
      <p:sp>
        <p:nvSpPr>
          <p:cNvPr id="33" name="ZoneTexte 39">
            <a:extLst>
              <a:ext uri="{FF2B5EF4-FFF2-40B4-BE49-F238E27FC236}">
                <a16:creationId xmlns:a16="http://schemas.microsoft.com/office/drawing/2014/main" id="{C8644015-A96E-4765-95D1-ECA7E0BAFF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99318" y="1930249"/>
            <a:ext cx="1940065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3510863" eaLnBrk="1" hangingPunct="1">
              <a:defRPr/>
            </a:pPr>
            <a:r>
              <a:rPr lang="en-GB" sz="48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Author First</a:t>
            </a:r>
            <a:r>
              <a:rPr lang="en-GB" sz="4800" b="1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lang="en-GB" sz="48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*, Author Second</a:t>
            </a:r>
            <a:r>
              <a:rPr lang="en-GB" sz="4800" b="1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  <a:r>
              <a:rPr lang="en-GB" sz="48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and Author Third</a:t>
            </a:r>
            <a:r>
              <a:rPr lang="en-GB" sz="4800" b="1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</a:p>
        </p:txBody>
      </p:sp>
      <p:sp>
        <p:nvSpPr>
          <p:cNvPr id="34" name="ZoneTexte 39">
            <a:extLst>
              <a:ext uri="{FF2B5EF4-FFF2-40B4-BE49-F238E27FC236}">
                <a16:creationId xmlns:a16="http://schemas.microsoft.com/office/drawing/2014/main" id="{803E61C6-D2F9-4E5A-841D-52D0C789A4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2605" y="3216989"/>
            <a:ext cx="1817407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3510863" eaLnBrk="1" hangingPunct="1">
              <a:defRPr/>
            </a:pPr>
            <a:r>
              <a:rPr lang="en-GB" sz="3600" b="1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</a:t>
            </a:r>
            <a:r>
              <a:rPr lang="en-GB" sz="36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Dept. Name , Inst./University Name, City, PIN Code, Country</a:t>
            </a:r>
          </a:p>
          <a:p>
            <a:pPr algn="ctr" defTabSz="3510863" eaLnBrk="1" hangingPunct="1">
              <a:defRPr/>
            </a:pPr>
            <a:r>
              <a:rPr lang="en-GB" sz="3600" b="1" baseline="30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2</a:t>
            </a:r>
            <a:r>
              <a:rPr lang="en-GB" sz="3600" b="1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Dept. Name, Inst./University Name, City, PIN code, Country</a:t>
            </a:r>
          </a:p>
        </p:txBody>
      </p:sp>
      <p:sp>
        <p:nvSpPr>
          <p:cNvPr id="35" name="ZoneTexte 39">
            <a:extLst>
              <a:ext uri="{FF2B5EF4-FFF2-40B4-BE49-F238E27FC236}">
                <a16:creationId xmlns:a16="http://schemas.microsoft.com/office/drawing/2014/main" id="{78D284D5-DF11-4A36-B9D1-25C43FA95A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141" y="3866330"/>
            <a:ext cx="620436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5400" b="1" spc="3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Abstract ID : T000 </a:t>
            </a:r>
            <a:endParaRPr lang="en-GB" altLang="en-US" sz="5400" b="1" spc="300" dirty="0">
              <a:solidFill>
                <a:schemeClr val="bg1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7" name="Text Box 42">
            <a:extLst>
              <a:ext uri="{FF2B5EF4-FFF2-40B4-BE49-F238E27FC236}">
                <a16:creationId xmlns:a16="http://schemas.microsoft.com/office/drawing/2014/main" id="{6B8E8A6B-8698-4B88-93AA-CD504B80D2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53039" y="5460819"/>
            <a:ext cx="14664472" cy="1551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3167" tIns="36584" rIns="73167" bIns="36584">
            <a:spAutoFit/>
          </a:bodyPr>
          <a:lstStyle/>
          <a:p>
            <a:pPr algn="ctr" defTabSz="3510863" eaLnBrk="1" hangingPunct="1">
              <a:spcBef>
                <a:spcPct val="50000"/>
              </a:spcBef>
              <a:defRPr/>
            </a:pPr>
            <a:r>
              <a:rPr lang="en-US" sz="9600" b="1" dirty="0">
                <a:latin typeface="Calibri bold" panose="020F0702030404030204" pitchFamily="34" charset="0"/>
                <a:ea typeface="Calibri bold" panose="020F0702030404030204" pitchFamily="34" charset="0"/>
                <a:cs typeface="Calibri bold" panose="020F0702030404030204" pitchFamily="34" charset="0"/>
              </a:rPr>
              <a:t>General Information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90A7BB14-9F63-42CE-8699-6414F0DA9915}"/>
              </a:ext>
            </a:extLst>
          </p:cNvPr>
          <p:cNvSpPr/>
          <p:nvPr/>
        </p:nvSpPr>
        <p:spPr bwMode="auto">
          <a:xfrm>
            <a:off x="0" y="33709906"/>
            <a:ext cx="32399288" cy="2289831"/>
          </a:xfrm>
          <a:prstGeom prst="roundRect">
            <a:avLst>
              <a:gd name="adj" fmla="val 0"/>
            </a:avLst>
          </a:prstGeom>
          <a:solidFill>
            <a:srgbClr val="D77E46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76896" tIns="38448" rIns="76896" bIns="38448" numCol="1" rtlCol="0" anchor="ctr" anchorCtr="0" compatLnSpc="1">
            <a:prstTxWarp prst="textNoShape">
              <a:avLst/>
            </a:prstTxWarp>
          </a:bodyPr>
          <a:lstStyle/>
          <a:p>
            <a:pPr algn="ctr" defTabSz="3691078" eaLnBrk="1" hangingPunct="1">
              <a:lnSpc>
                <a:spcPct val="150000"/>
              </a:lnSpc>
              <a:defRPr/>
            </a:pPr>
            <a:endParaRPr lang="en-IN" sz="3600" dirty="0">
              <a:solidFill>
                <a:srgbClr val="09274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49FA1D2-A187-40B8-9799-880DBA50B7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97463" y="132324"/>
            <a:ext cx="2440212" cy="2440212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C7DF11C-444D-444F-B683-894F43CE00F4}"/>
              </a:ext>
            </a:extLst>
          </p:cNvPr>
          <p:cNvSpPr/>
          <p:nvPr/>
        </p:nvSpPr>
        <p:spPr>
          <a:xfrm>
            <a:off x="950661" y="34179696"/>
            <a:ext cx="4878836" cy="92025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3691078" eaLnBrk="1" hangingPunct="1">
              <a:lnSpc>
                <a:spcPct val="150000"/>
              </a:lnSpc>
              <a:defRPr/>
            </a:pPr>
            <a:r>
              <a:rPr lang="en-US" sz="4000" b="1" dirty="0">
                <a:solidFill>
                  <a:srgbClr val="09274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sz="4000" dirty="0">
                <a:solidFill>
                  <a:srgbClr val="09274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xxxxx@xxx.com</a:t>
            </a:r>
            <a:endParaRPr lang="en-IN" sz="4000" dirty="0">
              <a:solidFill>
                <a:srgbClr val="09274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57FA3A-0B95-4C93-9F90-6242DFE35F76}"/>
              </a:ext>
            </a:extLst>
          </p:cNvPr>
          <p:cNvSpPr/>
          <p:nvPr/>
        </p:nvSpPr>
        <p:spPr>
          <a:xfrm>
            <a:off x="21436398" y="34272245"/>
            <a:ext cx="10634278" cy="9202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3691078" eaLnBrk="1" hangingPunct="1">
              <a:lnSpc>
                <a:spcPct val="150000"/>
              </a:lnSpc>
              <a:defRPr/>
            </a:pPr>
            <a:r>
              <a:rPr lang="en-US" sz="4000" b="1" dirty="0">
                <a:solidFill>
                  <a:srgbClr val="092744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AAC 2025, December 01-04 2025, Mumbai, India</a:t>
            </a:r>
            <a:endParaRPr lang="en-IN" sz="4000" dirty="0">
              <a:solidFill>
                <a:srgbClr val="092744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BD88DE0-E714-4E38-B0E5-6F10EFC80D47}"/>
              </a:ext>
            </a:extLst>
          </p:cNvPr>
          <p:cNvSpPr/>
          <p:nvPr/>
        </p:nvSpPr>
        <p:spPr>
          <a:xfrm>
            <a:off x="1131608" y="7418534"/>
            <a:ext cx="30214736" cy="2132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Follow and use this template to prepare vertical poster for AAC 2025 : </a:t>
            </a: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Size : 90 cm (Width)  x 100 cm (Height)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The poster may contains single/double/triple column(s).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Use </a:t>
            </a: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60 pt. bold </a:t>
            </a: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</a:t>
            </a: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Title in sentence case, 48 pt.</a:t>
            </a: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 for author name and </a:t>
            </a: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36 pt. for institution name.</a:t>
            </a: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Use the </a:t>
            </a: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same title as provided in the abstract and give the Abstract ID </a:t>
            </a: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as provided.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Separate boxes can be used for each section: for example: </a:t>
            </a:r>
            <a:b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</a:b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Introduction, Materials &amp; Methods, Results and Discussions, Conclusion, Reference, Acknowledgement etc.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Individual box width and height can be adjusted according to each section</a:t>
            </a: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, but keep the overall width same as this template.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Section boxes should </a:t>
            </a: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not overlap with each other</a:t>
            </a: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, keep little gap between them.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Figures and Tab text in the poster for better visibility.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Multicolor fonts may be used for better representation.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High-definition images must be clearly visible in the poster, and captions should be placed in the appropriate sections using suitably readable font sizes. </a:t>
            </a:r>
            <a:r>
              <a:rPr lang="en-US" sz="6000" b="1" dirty="0">
                <a:latin typeface="Calibri Light" panose="020F0302020204030204" pitchFamily="34" charset="0"/>
                <a:cs typeface="Calibri Light" panose="020F0302020204030204" pitchFamily="34" charset="0"/>
              </a:rPr>
              <a:t>Use 40 pt. font </a:t>
            </a: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for used if required for better illustrations.  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Give contact email address at the bottom of the poster.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References may be cited as: 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Author(Year), Proc. Conf. Title, City, Country. 3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Author(Year), Title of Book, Publisher Name, Publisher City.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Author(Year), Journal Name, Volume, Pages.</a:t>
            </a:r>
          </a:p>
          <a:p>
            <a:pPr marL="1143000" indent="-1143000">
              <a:buFont typeface="+mj-lt"/>
              <a:buAutoNum type="arabicPeriod"/>
            </a:pPr>
            <a:r>
              <a:rPr lang="en-US" sz="6000" dirty="0">
                <a:latin typeface="Calibri Light" panose="020F0302020204030204" pitchFamily="34" charset="0"/>
                <a:cs typeface="Calibri Light" panose="020F0302020204030204" pitchFamily="34" charset="0"/>
              </a:rPr>
              <a:t>Best 3 poster presentations will be awarded during the concluding sessions. </a:t>
            </a:r>
          </a:p>
        </p:txBody>
      </p:sp>
      <p:sp>
        <p:nvSpPr>
          <p:cNvPr id="21" name="Online Image Placeholder 4">
            <a:extLst>
              <a:ext uri="{FF2B5EF4-FFF2-40B4-BE49-F238E27FC236}">
                <a16:creationId xmlns:a16="http://schemas.microsoft.com/office/drawing/2014/main" id="{262BD691-3346-415D-A928-FED1CA6B1F19}"/>
              </a:ext>
            </a:extLst>
          </p:cNvPr>
          <p:cNvSpPr txBox="1">
            <a:spLocks/>
          </p:cNvSpPr>
          <p:nvPr/>
        </p:nvSpPr>
        <p:spPr>
          <a:xfrm>
            <a:off x="1131608" y="661856"/>
            <a:ext cx="4516941" cy="2726284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bg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sz="6600" dirty="0">
                <a:solidFill>
                  <a:schemeClr val="bg1"/>
                </a:solidFill>
              </a:rPr>
              <a:t>Institute Logo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B31ED72-4639-488E-BAA6-37F9DB82D325}"/>
              </a:ext>
            </a:extLst>
          </p:cNvPr>
          <p:cNvGrpSpPr/>
          <p:nvPr/>
        </p:nvGrpSpPr>
        <p:grpSpPr>
          <a:xfrm>
            <a:off x="25893606" y="2700286"/>
            <a:ext cx="5821217" cy="2234418"/>
            <a:chOff x="10939152" y="6399458"/>
            <a:chExt cx="945988" cy="319470"/>
          </a:xfrm>
        </p:grpSpPr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F08E4C7A-8D3F-4D97-BE19-863CD5A7BE4A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939152" y="6420462"/>
              <a:ext cx="387758" cy="277462"/>
            </a:xfrm>
            <a:prstGeom prst="rect">
              <a:avLst/>
            </a:prstGeom>
          </p:spPr>
        </p:pic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51CBB44B-21BC-4C2B-B2C2-D1814321911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405935" y="6399458"/>
              <a:ext cx="479205" cy="3194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944243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Personnalisé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105964"/>
      </a:hlink>
      <a:folHlink>
        <a:srgbClr val="85DFD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5743</TotalTime>
  <Words>344</Words>
  <Application>Microsoft Office PowerPoint</Application>
  <PresentationFormat>Custom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bold</vt:lpstr>
      <vt:lpstr>Calibri Light</vt:lpstr>
      <vt:lpstr>Wingdings 3</vt:lpstr>
      <vt:lpstr>Default Design</vt:lpstr>
      <vt:lpstr>PowerPoint Presentation</vt:lpstr>
    </vt:vector>
  </TitlesOfParts>
  <Company>MegaPrint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36x48 Vertical Poster</dc:title>
  <dc:creator>Ethan Shulda</dc:creator>
  <dc:description>©MegaPrint Inc. 2009</dc:description>
  <cp:lastModifiedBy>M</cp:lastModifiedBy>
  <cp:revision>302</cp:revision>
  <cp:lastPrinted>2023-03-09T15:53:35Z</cp:lastPrinted>
  <dcterms:created xsi:type="dcterms:W3CDTF">2008-12-04T00:20:37Z</dcterms:created>
  <dcterms:modified xsi:type="dcterms:W3CDTF">2025-11-11T06:05:39Z</dcterms:modified>
  <cp:category>Research Poster</cp:category>
</cp:coreProperties>
</file>